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0"/>
  </p:normalViewPr>
  <p:slideViewPr>
    <p:cSldViewPr snapToGrid="0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AECE5-7804-48F1-B29C-18581598A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ECCD7B-0577-ACA3-C194-2733941AE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8A72AD-CB3A-54D0-E9FB-FC5B0457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A8470A-AD8C-E2C1-227C-3491C802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D51E45-0B5E-CF25-E118-9D7AB265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57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C5223-6602-6B9D-0615-877B0753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0D0D74-3E91-D617-4D0A-C541ED2CB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2CE368-E989-E4A2-4FBC-137DCA44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4C955-3234-FAAF-972D-6BC48167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818D36-CED8-0272-9A0B-CC3653D1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16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57A20A-30A7-516F-4B96-BCB727A50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94812F-175A-FAAB-94A9-0A3ADE7E0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8B780-F45C-3740-7A48-6A7AED1E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0E4037-A047-0B99-06E9-72B2FC99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DE7C0E-BADB-84B3-30BC-9C0775E5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07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3C5AD-A48B-3064-E06B-5937999A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C6ECED-D8D1-CCC7-1AC8-9C1FAE97E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4B0644-98B4-E704-B7C1-C2C76E24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152BBD-0CF4-D0CA-581C-DDD64004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A15B0-5F9C-F8A3-6034-4BA9928A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20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45A9F-7801-9AFC-65B6-AD5E763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59F376-7EA3-6EDB-0027-A0FC5DE84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B2A258-4AB2-E477-4954-A786F00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7EA3F6-FA08-8415-F2D6-F8BE0CE70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3185A-57FF-E7AA-9F14-35C34DE5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26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03F29-4B9B-A1B0-981C-98E928D1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B511C2-999F-4C68-E632-EF5F11132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BD7B2F-8019-9F10-46BE-46BC64C7E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7FDF44-39F7-4B75-B643-B6B854A0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58AE5-1097-D84A-193B-998ECEC6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F7620A-74D4-77F7-D941-5D41E361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75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57345-97BA-0EDB-BD53-4A0FC9F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E7103-9F5B-8E72-0180-8E2297A91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EDD0E7-056E-4AA1-0D01-D1F2D729C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91A0E9-D361-C354-3052-4858D0E49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528622-C76D-8B05-D9A5-46948D0B0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F97F5E-7F24-24B8-3613-DEF35BDA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94C959-8D7A-BCD5-FD32-9310363F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12DC448-B6DE-9432-071A-15B46ABA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85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AC635-0D35-0210-14A7-966BE9E7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BC3808-90E8-93A4-6308-827A37DC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5DC040-3A15-877C-8542-473A27B7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C751EB-E0D1-8B00-22EB-F6945709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910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BF1889-777B-93C0-C461-F493C212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99944-C509-0B7F-FD0D-BD641A61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D5E61A-DC37-9E4F-E54D-AD2CB8EE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58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32C952-C7D5-C26B-F677-CCEEC71B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1657E-D860-65AF-6E9A-9B60E69D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15970C-58E6-ABFA-CF16-C4599E4EF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B2FFA2-3FA7-BF46-D547-52DC895C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6720B-79A9-F231-CA2F-C2E93545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A02212-F2F7-A0B3-C6FF-3137A5D5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37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342EE-D617-2E9E-AB55-BBDDD1D8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6DFE35D-5136-13E7-F4BE-F0E397FC3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B24EEC-516C-0C4D-8796-9482277DB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F9FBDB-04FB-C836-A1E7-F54352AF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FBF594-1B97-7B7F-228F-7E123CA3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00814F-2078-00BB-6838-FF495D91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66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498E6-43B0-B7E7-4E77-C4E751C5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16250B-FBEB-62AF-0AA7-D12C53BB4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3CBE7F-50B5-A67B-FBCD-72C14898F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C99AF-7D74-3D48-8FE4-9286F892AC93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44DFD4-5AA3-0345-D2E7-23942E11D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30D1E6-80B3-E593-81E9-13C36A1CC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71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8347E-9752-F475-D90B-56BB6DB39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&gt;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820B81-CB1E-E6A7-5BF6-BC2C50831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A5270-8BF2-EF39-472F-170C124E3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9" b="5177"/>
          <a:stretch/>
        </p:blipFill>
        <p:spPr>
          <a:xfrm>
            <a:off x="-11875" y="-11875"/>
            <a:ext cx="12249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1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DFA08-B477-06FD-3750-0F8C591B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11AFF1-4F19-8B05-CC8D-0608BC255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0" b="5210"/>
          <a:stretch/>
        </p:blipFill>
        <p:spPr>
          <a:xfrm>
            <a:off x="0" y="-1"/>
            <a:ext cx="12249282" cy="68580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5204D-B2E0-61D2-1EDD-84E0CA9C1A41}"/>
              </a:ext>
            </a:extLst>
          </p:cNvPr>
          <p:cNvSpPr txBox="1"/>
          <p:nvPr/>
        </p:nvSpPr>
        <p:spPr>
          <a:xfrm>
            <a:off x="1184910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4984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D7DF-C0C0-DAB6-4677-CD27698E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0CB26CE-DEFC-7E83-8B54-1A28F57A8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5EE1C-30FC-B0E3-7DA4-C31B5E832448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55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1F7D3-9827-8413-EAED-BD15AE54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5BED79-0CDB-5BBD-0649-9FA1D7648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27" b="5427"/>
          <a:stretch/>
        </p:blipFill>
        <p:spPr>
          <a:xfrm>
            <a:off x="-58375" y="-1"/>
            <a:ext cx="1230875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0ED9D-7B1A-67EA-CBAF-15E77563C0AE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9511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EECAE-BE46-0493-89C3-1DFB16FA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551F9E-D68F-8ADC-5B2E-6AB58A88F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47" b="5047"/>
          <a:stretch/>
        </p:blipFill>
        <p:spPr>
          <a:xfrm>
            <a:off x="-12832" y="0"/>
            <a:ext cx="12204832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9FD9F-8AE5-EAFD-C50B-49CDF80D1EE2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7558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14725-5795-C307-68C2-16991D19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100EB-E232-92AE-8E72-D5C23D845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9" b="5189"/>
          <a:stretch/>
        </p:blipFill>
        <p:spPr>
          <a:xfrm>
            <a:off x="0" y="0"/>
            <a:ext cx="1224333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19696-BCAC-8F71-11E2-42B51A118B54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456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1174C-2D24-0B15-8395-B02D0A1B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7AA14D-E3F5-0394-397E-15F6AD946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9" b="5189"/>
          <a:stretch/>
        </p:blipFill>
        <p:spPr>
          <a:xfrm>
            <a:off x="0" y="0"/>
            <a:ext cx="12243333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CEB8E-0790-0C58-2251-A7513430EE57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9161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3B501-83B7-532C-308B-C465646E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C9EBC5-8595-B4FC-51EB-D82214B00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388-1814-C805-FBB8-8B97A0612D28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354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3CA8F-F172-ABA6-3EF2-4A53BA31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17EA3B-6BF4-AE0F-084D-B7EBDE569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9" b="5189"/>
          <a:stretch/>
        </p:blipFill>
        <p:spPr>
          <a:xfrm>
            <a:off x="0" y="0"/>
            <a:ext cx="12243333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41C67-7EA4-447D-DA0A-C3D8DC48F82B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6102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F75F61-0041-8506-871A-4E7CF3C9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734716-204C-C7BA-C776-536EE1CE3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AAB1DB-EACC-02D8-CD59-F9AC4823198B}"/>
              </a:ext>
            </a:extLst>
          </p:cNvPr>
          <p:cNvSpPr txBox="1"/>
          <p:nvPr/>
        </p:nvSpPr>
        <p:spPr>
          <a:xfrm>
            <a:off x="3574732" y="6162685"/>
            <a:ext cx="504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Схема связей в базе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F70A1-C461-63F1-D847-D7B0DC24ABD1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428897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15</Words>
  <Application>Microsoft Macintosh PowerPoint</Application>
  <PresentationFormat>Широкоэкранный</PresentationFormat>
  <Paragraphs>11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&gt;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&gt;</dc:title>
  <dc:creator>Сергей Вершинин</dc:creator>
  <cp:lastModifiedBy>Сергей Вершинин</cp:lastModifiedBy>
  <cp:revision>3</cp:revision>
  <dcterms:created xsi:type="dcterms:W3CDTF">2024-02-20T09:20:53Z</dcterms:created>
  <dcterms:modified xsi:type="dcterms:W3CDTF">2024-02-20T12:40:46Z</dcterms:modified>
</cp:coreProperties>
</file>